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9" r:id="rId5"/>
    <p:sldId id="257" r:id="rId6"/>
    <p:sldId id="295" r:id="rId7"/>
    <p:sldId id="258" r:id="rId8"/>
    <p:sldId id="284" r:id="rId9"/>
    <p:sldId id="296" r:id="rId10"/>
    <p:sldId id="283" r:id="rId11"/>
    <p:sldId id="29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30" userDrawn="1">
          <p15:clr>
            <a:srgbClr val="A4A3A4"/>
          </p15:clr>
        </p15:guide>
        <p15:guide id="3" orient="horz" pos="894" userDrawn="1">
          <p15:clr>
            <a:srgbClr val="A4A3A4"/>
          </p15:clr>
        </p15:guide>
        <p15:guide id="4" orient="horz" pos="1038" userDrawn="1">
          <p15:clr>
            <a:srgbClr val="A4A3A4"/>
          </p15:clr>
        </p15:guide>
        <p15:guide id="5" orient="horz" pos="1492" userDrawn="1">
          <p15:clr>
            <a:srgbClr val="A4A3A4"/>
          </p15:clr>
        </p15:guide>
        <p15:guide id="6" orient="horz" pos="121" userDrawn="1">
          <p15:clr>
            <a:srgbClr val="A4A3A4"/>
          </p15:clr>
        </p15:guide>
        <p15:guide id="7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" initials="M" lastIdx="2" clrIdx="0">
    <p:extLst>
      <p:ext uri="{19B8F6BF-5375-455C-9EA6-DF929625EA0E}">
        <p15:presenceInfo xmlns:p15="http://schemas.microsoft.com/office/powerpoint/2012/main" userId="Ma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FF"/>
    <a:srgbClr val="7A43B3"/>
    <a:srgbClr val="5383FF"/>
    <a:srgbClr val="00FF82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77908" autoAdjust="0"/>
  </p:normalViewPr>
  <p:slideViewPr>
    <p:cSldViewPr snapToGrid="0" snapToObjects="1">
      <p:cViewPr varScale="1">
        <p:scale>
          <a:sx n="50" d="100"/>
          <a:sy n="50" d="100"/>
        </p:scale>
        <p:origin x="776" y="32"/>
      </p:cViewPr>
      <p:guideLst>
        <p:guide orient="horz" pos="2160"/>
        <p:guide orient="horz" pos="630"/>
        <p:guide orient="horz" pos="894"/>
        <p:guide orient="horz" pos="1038"/>
        <p:guide orient="horz" pos="1492"/>
        <p:guide orient="horz" pos="121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5036-F7E6-45A9-B08C-D08950595B74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B0A38-F709-43C8-8FD0-57114CEE3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86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2B72-96F1-44DD-95E0-67F27F810B23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13AC-1355-4816-9734-5E87E2F6D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0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Jullie gaan binnenkort naar het Centraal Museum! </a:t>
            </a:r>
          </a:p>
          <a:p>
            <a:r>
              <a:rPr lang="nl-NL" dirty="0"/>
              <a:t>We gaan kort een voorbereidende les doen. Dan zijn jullie straks helemaal klaar voor het bezoek aan het museum.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35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 ziet het Centraal Museum eruit!</a:t>
            </a:r>
          </a:p>
          <a:p>
            <a:r>
              <a:rPr lang="nl-NL" dirty="0"/>
              <a:t>Wat zou er allemaal te zien zijn…? Bedenk het samen…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46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Kunstenaar Robbie Cornelissen maakte deze tekening genaamd ‘de tentoonstelling’, met allemaal voorwerpen uit het Centraal Museum.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- Wat zien jullie allemaal? (Jurken, </a:t>
            </a:r>
            <a:r>
              <a:rPr lang="nl-NL" dirty="0" err="1"/>
              <a:t>nijntje</a:t>
            </a:r>
            <a:r>
              <a:rPr lang="nl-NL" dirty="0"/>
              <a:t>, schilderijen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- Wat denk je nu dat er allemaal in het museum te ontdekken 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08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Wat zien jullie hier allemaal voor voorwerpen? Heb je weleens zulke dingen gezien?</a:t>
            </a:r>
          </a:p>
          <a:p>
            <a:r>
              <a:rPr lang="nl-NL" dirty="0"/>
              <a:t>- Wat voor soort kunstwerken zijn dit? (schilderijen, kostuums etc.)</a:t>
            </a:r>
          </a:p>
          <a:p>
            <a:r>
              <a:rPr lang="nl-NL" dirty="0"/>
              <a:t>- Herkennen jullie hier voorwerpen uit de tekening van Robbie?</a:t>
            </a:r>
          </a:p>
          <a:p>
            <a:r>
              <a:rPr lang="nl-NL" dirty="0"/>
              <a:t>- Herkennen jullie zelf dingen? (bijv. de Dom, </a:t>
            </a:r>
            <a:r>
              <a:rPr lang="nl-NL" dirty="0" err="1"/>
              <a:t>nijntje</a:t>
            </a:r>
            <a:r>
              <a:rPr lang="nl-NL" dirty="0"/>
              <a:t>, etc.)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37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Met al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voorwerpen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de ‘museum makers’ </a:t>
            </a:r>
            <a:r>
              <a:rPr lang="en-US" dirty="0" err="1"/>
              <a:t>tentoonstellingen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 </a:t>
            </a:r>
            <a:r>
              <a:rPr lang="en-US" dirty="0" err="1"/>
              <a:t>zie</a:t>
            </a:r>
            <a:r>
              <a:rPr lang="en-US" dirty="0"/>
              <a:t> je </a:t>
            </a:r>
            <a:r>
              <a:rPr lang="en-US" dirty="0" err="1"/>
              <a:t>allemaal</a:t>
            </a:r>
            <a:r>
              <a:rPr lang="en-US" dirty="0"/>
              <a:t>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zaal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tentoonstellingszaal</a:t>
            </a:r>
            <a:r>
              <a:rPr lang="en-US" dirty="0"/>
              <a:t> over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 </a:t>
            </a: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collectie</a:t>
            </a:r>
            <a:r>
              <a:rPr lang="en-US" dirty="0"/>
              <a:t>, </a:t>
            </a:r>
            <a:r>
              <a:rPr lang="en-US" dirty="0" err="1"/>
              <a:t>zaal</a:t>
            </a:r>
            <a:r>
              <a:rPr lang="en-US" dirty="0"/>
              <a:t> De </a:t>
            </a:r>
            <a:r>
              <a:rPr lang="en-US" dirty="0" err="1"/>
              <a:t>Lusthof</a:t>
            </a:r>
            <a:r>
              <a:rPr lang="en-US" dirty="0"/>
              <a:t>. </a:t>
            </a:r>
            <a:r>
              <a:rPr lang="en-US" dirty="0" err="1"/>
              <a:t>Thema</a:t>
            </a:r>
            <a:r>
              <a:rPr lang="en-US" dirty="0"/>
              <a:t>: </a:t>
            </a:r>
            <a:r>
              <a:rPr lang="en-US" dirty="0" err="1"/>
              <a:t>natuur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zaal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 </a:t>
            </a:r>
            <a:r>
              <a:rPr lang="en-US" dirty="0" err="1"/>
              <a:t>zie</a:t>
            </a:r>
            <a:r>
              <a:rPr lang="en-US" dirty="0"/>
              <a:t> je </a:t>
            </a:r>
            <a:r>
              <a:rPr lang="en-US" dirty="0" err="1"/>
              <a:t>allemaal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tentoonstellingszaal</a:t>
            </a:r>
            <a:r>
              <a:rPr lang="en-US" dirty="0"/>
              <a:t> over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tentoonstelling</a:t>
            </a:r>
            <a:r>
              <a:rPr lang="en-US" dirty="0"/>
              <a:t>: Voices of fashion. Black couture, beauty &amp; styles: mode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culturele</a:t>
            </a:r>
            <a:r>
              <a:rPr lang="en-US" dirty="0"/>
              <a:t> </a:t>
            </a:r>
            <a:r>
              <a:rPr lang="en-US" dirty="0" err="1"/>
              <a:t>diversiteit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35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Bedenk samen of in groepjes:</a:t>
            </a:r>
          </a:p>
          <a:p>
            <a:r>
              <a:rPr lang="nl-NL" dirty="0"/>
              <a:t>- Wat heb je nodig om een tentoonstelling te maken? (kunstwerken, een ruimte/gebouw, tekstbordjes, een thema/verhaal etc.)</a:t>
            </a:r>
          </a:p>
          <a:p>
            <a:r>
              <a:rPr lang="nl-NL" dirty="0"/>
              <a:t>- Wie zouden er allemaal in een museum werken? En wat doen zij dan eigenlijk?</a:t>
            </a:r>
          </a:p>
          <a:p>
            <a:r>
              <a:rPr lang="nl-NL" dirty="0"/>
              <a:t>- Wat zou jij leuk vinden om te doen in een museum?</a:t>
            </a:r>
          </a:p>
          <a:p>
            <a:r>
              <a:rPr lang="nl-NL" dirty="0"/>
              <a:t>(Maak een keuze maken uit de vragen, kijk welke aansluiten bij jouw klas. Voor groep 7/8 kun je het verbinden aan een vervolgopdracht waarbij de leerlingen nadenken over wat voor werk zij zelf willen doen later.)</a:t>
            </a:r>
          </a:p>
          <a:p>
            <a:endParaRPr lang="nl-NL" dirty="0"/>
          </a:p>
          <a:p>
            <a:r>
              <a:rPr lang="nl-NL" dirty="0"/>
              <a:t>Tijdens het museumbezoek ontdekken de leerlingen hoe een tentoonstelling wordt gemaakt. Ze doen opdrachten die te maken hebben met het werkveld van vier verschillende ‘Museum Makers’: de educator, conservator, vormgever en beveiliger.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87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3AC-1355-4816-9734-5E87E2F6D52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20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6"/>
            <a:ext cx="8393696" cy="2389932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26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onker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9"/>
            <a:ext cx="8395200" cy="538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3" y="5602291"/>
            <a:ext cx="4694347" cy="33804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dirty="0"/>
            </a:lvl1pPr>
          </a:lstStyle>
          <a:p>
            <a:pPr lvl="0">
              <a:lnSpc>
                <a:spcPts val="2600"/>
              </a:lnSpc>
            </a:pPr>
            <a:r>
              <a:rPr lang="en-US" dirty="0"/>
              <a:t>Click to edit text</a:t>
            </a:r>
            <a:endParaRPr lang="nl-NL" dirty="0"/>
          </a:p>
        </p:txBody>
      </p:sp>
      <p:sp>
        <p:nvSpPr>
          <p:cNvPr id="9" name="Oval 8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7A4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1599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2247902" y="1371602"/>
            <a:ext cx="8648700" cy="107721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nl-NL" dirty="0"/>
            </a:lvl3pPr>
          </a:lstStyle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nl-NL"/>
              <a:t>Klikken om de tekststijl van het model te bewerken</a:t>
            </a:r>
          </a:p>
          <a:p>
            <a:pPr lvl="1">
              <a:lnSpc>
                <a:spcPts val="2800"/>
              </a:lnSpc>
              <a:spcAft>
                <a:spcPts val="0"/>
              </a:spcAft>
            </a:pPr>
            <a:r>
              <a:rPr lang="nl-NL"/>
              <a:t>Tweede niveau</a:t>
            </a:r>
          </a:p>
          <a:p>
            <a:pPr lvl="2">
              <a:lnSpc>
                <a:spcPts val="2800"/>
              </a:lnSpc>
              <a:spcAft>
                <a:spcPts val="0"/>
              </a:spcAft>
            </a:pPr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288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ody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2247902" y="2081661"/>
            <a:ext cx="8648700" cy="107721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nl-NL" dirty="0"/>
            </a:lvl3pPr>
          </a:lstStyle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nl-NL"/>
              <a:t>Klikken om de tekststijl van het model te bewerken</a:t>
            </a:r>
          </a:p>
          <a:p>
            <a:pPr lvl="1">
              <a:lnSpc>
                <a:spcPts val="2800"/>
              </a:lnSpc>
              <a:spcAft>
                <a:spcPts val="0"/>
              </a:spcAft>
            </a:pPr>
            <a:r>
              <a:rPr lang="nl-NL"/>
              <a:t>Tweede niveau</a:t>
            </a:r>
          </a:p>
          <a:p>
            <a:pPr lvl="2">
              <a:lnSpc>
                <a:spcPts val="2800"/>
              </a:lnSpc>
              <a:spcAft>
                <a:spcPts val="0"/>
              </a:spcAft>
            </a:pPr>
            <a:r>
              <a:rPr lang="nl-NL"/>
              <a:t>Derde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1326681"/>
            <a:ext cx="7680960" cy="400110"/>
          </a:xfrm>
        </p:spPr>
        <p:txBody>
          <a:bodyPr>
            <a:spAutoFit/>
          </a:bodyPr>
          <a:lstStyle>
            <a:lvl1pPr algn="l">
              <a:defRPr u="sng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56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1244600" y="1400178"/>
            <a:ext cx="9702800" cy="3924299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1244602" y="5934076"/>
            <a:ext cx="4686300" cy="188770"/>
          </a:xfrm>
        </p:spPr>
        <p:txBody>
          <a:bodyPr/>
          <a:lstStyle>
            <a:lvl1pPr>
              <a:lnSpc>
                <a:spcPts val="1400"/>
              </a:lnSpc>
              <a:defRPr sz="1600"/>
            </a:lvl1pPr>
            <a:lvl2pPr>
              <a:lnSpc>
                <a:spcPts val="1400"/>
              </a:lnSpc>
              <a:defRPr sz="1600"/>
            </a:lvl2pPr>
            <a:lvl3pPr>
              <a:lnSpc>
                <a:spcPts val="1400"/>
              </a:lnSpc>
              <a:defRPr sz="1600"/>
            </a:lvl3pPr>
            <a:lvl4pPr>
              <a:lnSpc>
                <a:spcPts val="1400"/>
              </a:lnSpc>
              <a:defRPr sz="1600"/>
            </a:lvl4pPr>
            <a:lvl5pPr>
              <a:lnSpc>
                <a:spcPts val="1400"/>
              </a:lnSpc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034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4089401" y="1400178"/>
            <a:ext cx="3996267" cy="3952875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1244602" y="5934076"/>
            <a:ext cx="4686300" cy="188770"/>
          </a:xfrm>
        </p:spPr>
        <p:txBody>
          <a:bodyPr/>
          <a:lstStyle>
            <a:lvl1pPr>
              <a:lnSpc>
                <a:spcPts val="1400"/>
              </a:lnSpc>
              <a:defRPr sz="1600"/>
            </a:lvl1pPr>
            <a:lvl2pPr>
              <a:lnSpc>
                <a:spcPts val="1400"/>
              </a:lnSpc>
              <a:defRPr sz="1600"/>
            </a:lvl2pPr>
            <a:lvl3pPr>
              <a:lnSpc>
                <a:spcPts val="1400"/>
              </a:lnSpc>
              <a:defRPr sz="1600"/>
            </a:lvl3pPr>
            <a:lvl4pPr>
              <a:lnSpc>
                <a:spcPts val="1400"/>
              </a:lnSpc>
              <a:defRPr sz="1600"/>
            </a:lvl4pPr>
            <a:lvl5pPr>
              <a:lnSpc>
                <a:spcPts val="1400"/>
              </a:lnSpc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127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 III +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1244599" y="1400178"/>
            <a:ext cx="4711700" cy="3324225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6243573" y="1400178"/>
            <a:ext cx="3998979" cy="2962275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1244602" y="5934076"/>
            <a:ext cx="4686300" cy="188770"/>
          </a:xfrm>
        </p:spPr>
        <p:txBody>
          <a:bodyPr/>
          <a:lstStyle>
            <a:lvl1pPr>
              <a:lnSpc>
                <a:spcPts val="1400"/>
              </a:lnSpc>
              <a:defRPr sz="1600"/>
            </a:lvl1pPr>
            <a:lvl2pPr>
              <a:lnSpc>
                <a:spcPts val="1400"/>
              </a:lnSpc>
              <a:defRPr sz="1600"/>
            </a:lvl2pPr>
            <a:lvl3pPr>
              <a:lnSpc>
                <a:spcPts val="1400"/>
              </a:lnSpc>
              <a:defRPr sz="1600"/>
            </a:lvl3pPr>
            <a:lvl4pPr>
              <a:lnSpc>
                <a:spcPts val="1400"/>
              </a:lnSpc>
              <a:defRPr sz="1600"/>
            </a:lvl4pPr>
            <a:lvl5pPr>
              <a:lnSpc>
                <a:spcPts val="1400"/>
              </a:lnSpc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61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1244600" y="1400178"/>
            <a:ext cx="3711973" cy="3324225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6227236" y="2085978"/>
            <a:ext cx="5338233" cy="1436291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600"/>
              </a:lnSpc>
              <a:defRPr lang="en-US" dirty="0" smtClean="0">
                <a:latin typeface="ITC Franklin Gothic Std Book" pitchFamily="34" charset="0"/>
              </a:defRPr>
            </a:lvl1pPr>
            <a:lvl2pPr>
              <a:lnSpc>
                <a:spcPts val="2600"/>
              </a:lnSpc>
              <a:defRPr lang="en-US" dirty="0" smtClean="0">
                <a:latin typeface="ITC Franklin Gothic Std Book" pitchFamily="34" charset="0"/>
              </a:defRPr>
            </a:lvl2pPr>
            <a:lvl3pPr>
              <a:lnSpc>
                <a:spcPts val="2600"/>
              </a:lnSpc>
              <a:defRPr lang="nl-NL" dirty="0">
                <a:latin typeface="ITC Franklin Gothic Std Book" pitchFamily="34" charset="0"/>
              </a:defRPr>
            </a:lvl3pPr>
          </a:lstStyle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nl-NL"/>
              <a:t>Klikken om de tekststijl van het model te bewerken</a:t>
            </a:r>
          </a:p>
          <a:p>
            <a:pPr lvl="1">
              <a:lnSpc>
                <a:spcPts val="2800"/>
              </a:lnSpc>
              <a:spcAft>
                <a:spcPts val="0"/>
              </a:spcAft>
            </a:pPr>
            <a:r>
              <a:rPr lang="nl-NL"/>
              <a:t>Tweede niveau</a:t>
            </a:r>
          </a:p>
          <a:p>
            <a:pPr lvl="2">
              <a:lnSpc>
                <a:spcPts val="2800"/>
              </a:lnSpc>
              <a:spcAft>
                <a:spcPts val="0"/>
              </a:spcAft>
            </a:pPr>
            <a:r>
              <a:rPr lang="nl-NL"/>
              <a:t>Derde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29313" y="1326681"/>
            <a:ext cx="5336155" cy="400110"/>
          </a:xfrm>
        </p:spPr>
        <p:txBody>
          <a:bodyPr/>
          <a:lstStyle>
            <a:lvl1pPr algn="l">
              <a:defRPr u="sng">
                <a:latin typeface="ITC Franklin Gothic Std Book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2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 userDrawn="1"/>
        </p:nvGrpSpPr>
        <p:grpSpPr>
          <a:xfrm>
            <a:off x="-11084" y="0"/>
            <a:ext cx="12192000" cy="6858000"/>
            <a:chOff x="0" y="0"/>
            <a:chExt cx="9144000" cy="6858000"/>
          </a:xfrm>
        </p:grpSpPr>
        <p:cxnSp>
          <p:nvCxnSpPr>
            <p:cNvPr id="77" name="Straight Connector 76"/>
            <p:cNvCxnSpPr/>
            <p:nvPr userDrawn="1"/>
          </p:nvCxnSpPr>
          <p:spPr>
            <a:xfrm>
              <a:off x="171199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719911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939718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1484038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703845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2223243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244305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2976777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3196584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>
              <a:off x="3725424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>
              <a:off x="3945231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>
              <a:off x="4481238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4701045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5220443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544025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>
              <a:off x="5973977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6193784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>
              <a:off x="6731091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6950898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7486905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7706712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822611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8445917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>
              <a:off x="8979644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flipH="1">
              <a:off x="0" y="1402143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flipH="1">
              <a:off x="0" y="630434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63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8140A-23F4-46B6-AD84-173BCE55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86704-2C9B-4E47-B0EB-B5CA0BE60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02051-4EB4-4347-9A27-903643FF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CBBD-7DBA-4532-8294-19C8BBC1B3D6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CF09B9-3FBA-44D7-98C8-BBDE777E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629FD-5C72-4F72-9F80-F8360A0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582-F60E-49BD-A54C-7BD260A38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06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6"/>
            <a:ext cx="8393696" cy="238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Oval 4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FF4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79229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6"/>
            <a:ext cx="8393696" cy="238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Oval 5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00F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79433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6"/>
            <a:ext cx="8393696" cy="238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Oval 4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53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533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donker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6"/>
            <a:ext cx="8393696" cy="238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Oval 5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7A4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4755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9"/>
            <a:ext cx="8395200" cy="538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3" y="5602291"/>
            <a:ext cx="4694347" cy="33804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dirty="0"/>
            </a:lvl1pPr>
          </a:lstStyle>
          <a:p>
            <a:pPr lvl="0">
              <a:lnSpc>
                <a:spcPts val="2600"/>
              </a:lnSpc>
            </a:pPr>
            <a:r>
              <a:rPr lang="en-US" dirty="0"/>
              <a:t>Click to edit text</a:t>
            </a:r>
            <a:endParaRPr lang="nl-NL" dirty="0"/>
          </a:p>
        </p:txBody>
      </p:sp>
      <p:sp>
        <p:nvSpPr>
          <p:cNvPr id="8" name="Oval 7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9587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9"/>
            <a:ext cx="8395200" cy="538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3" y="5602291"/>
            <a:ext cx="4694347" cy="33804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dirty="0"/>
            </a:lvl1pPr>
          </a:lstStyle>
          <a:p>
            <a:pPr lvl="0">
              <a:lnSpc>
                <a:spcPts val="2600"/>
              </a:lnSpc>
            </a:pPr>
            <a:r>
              <a:rPr lang="en-US" dirty="0"/>
              <a:t>Click to edit text</a:t>
            </a:r>
            <a:endParaRPr lang="nl-NL" dirty="0"/>
          </a:p>
        </p:txBody>
      </p:sp>
      <p:sp>
        <p:nvSpPr>
          <p:cNvPr id="7" name="Oval 6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FF4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0672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9"/>
            <a:ext cx="8395200" cy="538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3" y="5602291"/>
            <a:ext cx="4694347" cy="33804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dirty="0"/>
            </a:lvl1pPr>
          </a:lstStyle>
          <a:p>
            <a:pPr lvl="0">
              <a:lnSpc>
                <a:spcPts val="2600"/>
              </a:lnSpc>
            </a:pPr>
            <a:r>
              <a:rPr lang="en-US" dirty="0"/>
              <a:t>Click to edit text</a:t>
            </a:r>
            <a:endParaRPr lang="nl-NL" dirty="0"/>
          </a:p>
        </p:txBody>
      </p:sp>
      <p:sp>
        <p:nvSpPr>
          <p:cNvPr id="7" name="Oval 6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00F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406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9" y="28579"/>
            <a:ext cx="8395200" cy="538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211570" y="665488"/>
            <a:ext cx="3722711" cy="862480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70000"/>
              </a:lnSpc>
              <a:defRPr lang="nl-NL" sz="3600" u="none" dirty="0">
                <a:latin typeface="Franklin Gothic Std ExtraCond" pitchFamily="34" charset="0"/>
              </a:defRPr>
            </a:lvl1pPr>
          </a:lstStyle>
          <a:p>
            <a:pPr lvl="0" algn="l">
              <a:lnSpc>
                <a:spcPts val="3300"/>
              </a:lnSpc>
              <a:tabLst>
                <a:tab pos="1524000" algn="l"/>
              </a:tabLst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3" y="5602291"/>
            <a:ext cx="4694347" cy="33804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dirty="0"/>
            </a:lvl1pPr>
          </a:lstStyle>
          <a:p>
            <a:pPr lvl="0">
              <a:lnSpc>
                <a:spcPts val="2600"/>
              </a:lnSpc>
            </a:pPr>
            <a:r>
              <a:rPr lang="en-US" dirty="0"/>
              <a:t>Click to edit text</a:t>
            </a:r>
            <a:endParaRPr lang="nl-NL" dirty="0"/>
          </a:p>
        </p:txBody>
      </p:sp>
      <p:sp>
        <p:nvSpPr>
          <p:cNvPr id="7" name="Oval 6"/>
          <p:cNvSpPr/>
          <p:nvPr userDrawn="1"/>
        </p:nvSpPr>
        <p:spPr>
          <a:xfrm>
            <a:off x="4028976" y="1883494"/>
            <a:ext cx="4124424" cy="3093318"/>
          </a:xfrm>
          <a:prstGeom prst="ellipse">
            <a:avLst/>
          </a:prstGeom>
          <a:solidFill>
            <a:srgbClr val="53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23722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9979" y="1364784"/>
            <a:ext cx="76809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812" y="2082079"/>
            <a:ext cx="7780712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nl-NL"/>
              <a:t>Klikken om de tekststijl van het model te bewerken</a:t>
            </a:r>
          </a:p>
          <a:p>
            <a:pPr lvl="1">
              <a:lnSpc>
                <a:spcPts val="2800"/>
              </a:lnSpc>
              <a:spcAft>
                <a:spcPts val="0"/>
              </a:spcAft>
            </a:pPr>
            <a:r>
              <a:rPr lang="nl-NL"/>
              <a:t>Tweede niveau</a:t>
            </a:r>
          </a:p>
          <a:p>
            <a:pPr lvl="2">
              <a:lnSpc>
                <a:spcPts val="2800"/>
              </a:lnSpc>
              <a:spcAft>
                <a:spcPts val="0"/>
              </a:spcAft>
            </a:pPr>
            <a:r>
              <a:rPr lang="nl-NL"/>
              <a:t>Derde niveau</a:t>
            </a:r>
          </a:p>
          <a:p>
            <a:pPr lvl="3">
              <a:lnSpc>
                <a:spcPts val="2800"/>
              </a:lnSpc>
              <a:spcAft>
                <a:spcPts val="0"/>
              </a:spcAft>
            </a:pPr>
            <a:r>
              <a:rPr lang="nl-NL"/>
              <a:t>Vierde niveau</a:t>
            </a:r>
          </a:p>
          <a:p>
            <a:pPr lvl="4">
              <a:lnSpc>
                <a:spcPts val="2800"/>
              </a:lnSpc>
              <a:spcAft>
                <a:spcPts val="0"/>
              </a:spcAft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34" name="TextBox 33"/>
          <p:cNvSpPr txBox="1"/>
          <p:nvPr userDrawn="1">
            <p:custDataLst>
              <p:tags r:id="rId20"/>
            </p:custDataLst>
          </p:nvPr>
        </p:nvSpPr>
        <p:spPr>
          <a:xfrm>
            <a:off x="11253783" y="140519"/>
            <a:ext cx="398167" cy="2616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fld id="{E2D37923-82FE-4F5B-AA5B-671AECFF7A49}" type="slidenum">
              <a:rPr lang="en-GB" sz="1700" b="0" i="0" noProof="0" smtClean="0">
                <a:solidFill>
                  <a:schemeClr val="tx1"/>
                </a:solidFill>
                <a:latin typeface="Franklin Gothic Std ExtraCond" pitchFamily="34" charset="0"/>
              </a:rPr>
              <a:pPr algn="l"/>
              <a:t>‹nr.›</a:t>
            </a:fld>
            <a:endParaRPr lang="en-GB" sz="1700" b="0" i="0" noProof="0" dirty="0">
              <a:solidFill>
                <a:schemeClr val="tx1"/>
              </a:solidFill>
              <a:latin typeface="Franklin Gothic Std ExtraCond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84" y="184404"/>
            <a:ext cx="1105749" cy="4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94" r:id="rId7"/>
    <p:sldLayoutId id="2147483692" r:id="rId8"/>
    <p:sldLayoutId id="2147483700" r:id="rId9"/>
    <p:sldLayoutId id="2147483695" r:id="rId10"/>
    <p:sldLayoutId id="2147483650" r:id="rId11"/>
    <p:sldLayoutId id="2147483681" r:id="rId12"/>
    <p:sldLayoutId id="2147483656" r:id="rId13"/>
    <p:sldLayoutId id="2147483678" r:id="rId14"/>
    <p:sldLayoutId id="2147483679" r:id="rId15"/>
    <p:sldLayoutId id="2147483680" r:id="rId16"/>
    <p:sldLayoutId id="2147483691" r:id="rId17"/>
    <p:sldLayoutId id="2147483701" r:id="rId1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nl-NL" sz="2600" b="0" i="0" u="sng" strike="noStrike" kern="1200" baseline="0" dirty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en-US" sz="2600" b="0" i="0" u="none" strike="noStrike" kern="1200" baseline="0" dirty="0" smtClean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1pPr>
      <a:lvl2pPr marL="323850" indent="-323850" algn="l" defTabSz="914400" rtl="0" eaLnBrk="1" latinLnBrk="0" hangingPunct="1">
        <a:spcBef>
          <a:spcPts val="0"/>
        </a:spcBef>
        <a:buFont typeface="Arial" pitchFamily="34" charset="0"/>
        <a:buChar char="•"/>
        <a:defRPr lang="en-US" sz="2600" b="0" kern="1200" dirty="0" smtClean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2pPr>
      <a:lvl3pPr marL="647700" indent="-323850" algn="l" defTabSz="914400" rtl="0" eaLnBrk="1" latinLnBrk="0" hangingPunct="1">
        <a:spcBef>
          <a:spcPts val="0"/>
        </a:spcBef>
        <a:buFont typeface="Arial" pitchFamily="34" charset="0"/>
        <a:buChar char="•"/>
        <a:tabLst/>
        <a:defRPr lang="en-US" sz="2600" b="0" kern="1200" dirty="0" smtClean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3pPr>
      <a:lvl4pPr marL="884238" indent="-312738" algn="l" defTabSz="914400" rtl="0" eaLnBrk="1" latinLnBrk="0" hangingPunct="1">
        <a:spcBef>
          <a:spcPts val="0"/>
        </a:spcBef>
        <a:buFont typeface="Arial" pitchFamily="34" charset="0"/>
        <a:buChar char="•"/>
        <a:tabLst/>
        <a:defRPr lang="en-US" sz="2600" b="0" kern="1200" dirty="0" smtClean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4pPr>
      <a:lvl5pPr marL="1227138" indent="-312738" algn="l" defTabSz="914400" rtl="0" eaLnBrk="1" latinLnBrk="0" hangingPunct="1">
        <a:spcBef>
          <a:spcPts val="0"/>
        </a:spcBef>
        <a:buFont typeface="Arial" pitchFamily="34" charset="0"/>
        <a:buChar char="•"/>
        <a:defRPr lang="nl-NL" sz="2600" b="0" kern="1200" dirty="0">
          <a:solidFill>
            <a:schemeClr val="tx1"/>
          </a:solidFill>
          <a:latin typeface="ITC Franklin Gothic Std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tif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FD977B-FB82-4524-8AF8-E935B6BE0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86" y="4787900"/>
            <a:ext cx="1780551" cy="181319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BC16403-5369-456B-AD17-11D6827930C6}"/>
              </a:ext>
            </a:extLst>
          </p:cNvPr>
          <p:cNvSpPr txBox="1">
            <a:spLocks/>
          </p:cNvSpPr>
          <p:nvPr/>
        </p:nvSpPr>
        <p:spPr>
          <a:xfrm flipH="1">
            <a:off x="2305695" y="603950"/>
            <a:ext cx="7580608" cy="5384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2600" b="0" i="0" u="sng" strike="noStrike" kern="1200" baseline="0" dirty="0">
                <a:solidFill>
                  <a:schemeClr val="tx1"/>
                </a:solidFill>
                <a:latin typeface="ITC Franklin Gothic Std Book" pitchFamily="34" charset="0"/>
                <a:ea typeface="+mn-ea"/>
                <a:cs typeface="+mn-cs"/>
              </a:defRPr>
            </a:lvl1pPr>
          </a:lstStyle>
          <a:p>
            <a:r>
              <a:rPr lang="en-GB" sz="4000" b="1" u="none" dirty="0">
                <a:latin typeface="+mj-lt"/>
              </a:rPr>
              <a:t>Museum Makers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38745D04-068B-4FBE-90A6-1E10035471E3}"/>
              </a:ext>
            </a:extLst>
          </p:cNvPr>
          <p:cNvSpPr txBox="1">
            <a:spLocks/>
          </p:cNvSpPr>
          <p:nvPr/>
        </p:nvSpPr>
        <p:spPr>
          <a:xfrm flipH="1">
            <a:off x="5015145" y="1416774"/>
            <a:ext cx="2161708" cy="17594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nl-NL" sz="3600" b="0" i="0" u="none" strike="noStrike" kern="1200" baseline="0" dirty="0">
                <a:solidFill>
                  <a:schemeClr val="tx1"/>
                </a:solidFill>
                <a:latin typeface="Franklin Gothic Std ExtraCond" pitchFamily="34" charset="0"/>
                <a:ea typeface="+mn-ea"/>
                <a:cs typeface="+mn-cs"/>
              </a:defRPr>
            </a:lvl1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Voorbereidende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les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BF1146-002C-47FA-9BE4-87356C862420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BC93EBA-1D25-4D10-B76A-BD072A4A8D58}"/>
              </a:ext>
            </a:extLst>
          </p:cNvPr>
          <p:cNvSpPr txBox="1"/>
          <p:nvPr/>
        </p:nvSpPr>
        <p:spPr>
          <a:xfrm>
            <a:off x="206828" y="163286"/>
            <a:ext cx="1251857" cy="10265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pic>
        <p:nvPicPr>
          <p:cNvPr id="8" name="Picture 2" descr="De bronafbeelding bekijken">
            <a:extLst>
              <a:ext uri="{FF2B5EF4-FFF2-40B4-BE49-F238E27FC236}">
                <a16:creationId xmlns:a16="http://schemas.microsoft.com/office/drawing/2014/main" id="{5E7C1373-E24B-475A-B250-9976AB3F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95" y="1701502"/>
            <a:ext cx="7176855" cy="47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6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209928" y="1371600"/>
            <a:ext cx="6486525" cy="40011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21D9E119-41B5-4146-862A-C173BBA4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2" y="0"/>
            <a:ext cx="10305535" cy="68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6A30A1B-B2FF-45DD-B420-6C66C66CC20A}"/>
              </a:ext>
            </a:extLst>
          </p:cNvPr>
          <p:cNvSpPr txBox="1"/>
          <p:nvPr/>
        </p:nvSpPr>
        <p:spPr>
          <a:xfrm>
            <a:off x="166914" y="123371"/>
            <a:ext cx="776318" cy="9294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4A8733-E07F-4C9F-A236-B0CB1CEC035A}"/>
              </a:ext>
            </a:extLst>
          </p:cNvPr>
          <p:cNvSpPr txBox="1"/>
          <p:nvPr/>
        </p:nvSpPr>
        <p:spPr>
          <a:xfrm>
            <a:off x="11248767" y="0"/>
            <a:ext cx="943233" cy="9294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D798BC-1061-44DC-9C99-9A29CC700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F74E58-C52A-4BDC-9657-DFA270D0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777" y="135367"/>
            <a:ext cx="13961553" cy="67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610C574-160C-4BE8-9A60-D1054816830E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7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1A9FC45-32F8-41EC-BDAB-0F59131F61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1" y="1003275"/>
            <a:ext cx="1774979" cy="2662225"/>
          </a:xfrm>
          <a:prstGeom prst="rect">
            <a:avLst/>
          </a:prstGeom>
        </p:spPr>
      </p:pic>
      <p:pic>
        <p:nvPicPr>
          <p:cNvPr id="7" name="Afbeelding 6" descr="Afbeelding met muur, binnen, kleding, jurk&#10;&#10;Automatisch gegenereerde beschrijving">
            <a:extLst>
              <a:ext uri="{FF2B5EF4-FFF2-40B4-BE49-F238E27FC236}">
                <a16:creationId xmlns:a16="http://schemas.microsoft.com/office/drawing/2014/main" id="{03BB2360-058C-4D85-9B59-A1C4110D34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64" y="725225"/>
            <a:ext cx="1906355" cy="2859705"/>
          </a:xfrm>
          <a:prstGeom prst="rect">
            <a:avLst/>
          </a:prstGeom>
        </p:spPr>
      </p:pic>
      <p:pic>
        <p:nvPicPr>
          <p:cNvPr id="6" name="Afbeelding 5" descr="Afbeelding met stoel, plaats&#10;&#10;Automatisch gegenereerde beschrijving">
            <a:extLst>
              <a:ext uri="{FF2B5EF4-FFF2-40B4-BE49-F238E27FC236}">
                <a16:creationId xmlns:a16="http://schemas.microsoft.com/office/drawing/2014/main" id="{8715FAEA-82E8-4F24-9BFE-83C94C3935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30" y="3996416"/>
            <a:ext cx="2036409" cy="2545603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76BC95FA-BB58-4CFA-A52F-C49C73C9F9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352" y="4436962"/>
            <a:ext cx="2186959" cy="21869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BE3BA0-C8ED-46EA-B5E7-BE2E3F671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556"/>
          <a:stretch/>
        </p:blipFill>
        <p:spPr>
          <a:xfrm>
            <a:off x="5282143" y="2293934"/>
            <a:ext cx="2006140" cy="202709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DE6F2AC-C10D-4AC3-82CC-F9580B823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97" y="402478"/>
            <a:ext cx="2313433" cy="17526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CC8C05-F3DA-4520-A2F0-C42387C857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700" y="402478"/>
            <a:ext cx="1833141" cy="201944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E84CB54-6D28-403D-B1CB-F05C244D9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6" t="1772" r="1536" b="2442"/>
          <a:stretch/>
        </p:blipFill>
        <p:spPr>
          <a:xfrm>
            <a:off x="638064" y="3893996"/>
            <a:ext cx="2337602" cy="192099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D7C3AF-115F-4B4F-9242-B359A20069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25" y="3665500"/>
            <a:ext cx="1724161" cy="2312614"/>
          </a:xfrm>
          <a:prstGeom prst="rect">
            <a:avLst/>
          </a:prstGeom>
        </p:spPr>
      </p:pic>
      <p:pic>
        <p:nvPicPr>
          <p:cNvPr id="15" name="Tijdelijke aanduiding voor inhoud 3">
            <a:extLst>
              <a:ext uri="{FF2B5EF4-FFF2-40B4-BE49-F238E27FC236}">
                <a16:creationId xmlns:a16="http://schemas.microsoft.com/office/drawing/2014/main" id="{C3242A48-7AF9-4F2D-8649-E55CB896EE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45044">
            <a:off x="3207025" y="2911375"/>
            <a:ext cx="1531458" cy="2170082"/>
          </a:xfrm>
          <a:prstGeom prst="rect">
            <a:avLst/>
          </a:prstGeom>
        </p:spPr>
      </p:pic>
      <p:pic>
        <p:nvPicPr>
          <p:cNvPr id="16" name="Tijdelijke aanduiding voor inhoud 3">
            <a:extLst>
              <a:ext uri="{FF2B5EF4-FFF2-40B4-BE49-F238E27FC236}">
                <a16:creationId xmlns:a16="http://schemas.microsoft.com/office/drawing/2014/main" id="{9432FF14-E3EB-4522-BA48-53EAC3C631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3633" y="864751"/>
            <a:ext cx="1689281" cy="232774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473EB74-B9B8-422D-9067-D9EAFCA62648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5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288F794-3F00-4B3D-B989-2D4770D8A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D3352E-744E-4888-8589-C18647DEE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" b="3"/>
          <a:stretch/>
        </p:blipFill>
        <p:spPr>
          <a:xfrm>
            <a:off x="2264327" y="1528797"/>
            <a:ext cx="7663345" cy="513725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509FEF5-4298-4D26-AFDB-B468888CB96D}"/>
              </a:ext>
            </a:extLst>
          </p:cNvPr>
          <p:cNvSpPr txBox="1">
            <a:spLocks/>
          </p:cNvSpPr>
          <p:nvPr/>
        </p:nvSpPr>
        <p:spPr>
          <a:xfrm>
            <a:off x="2730051" y="871139"/>
            <a:ext cx="673189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b="0" i="0" u="sng" strike="noStrike" kern="1200" baseline="0">
                <a:solidFill>
                  <a:schemeClr val="tx1"/>
                </a:solidFill>
                <a:latin typeface="ITC Franklin Gothic Std Book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nl-NL" sz="3200" u="none" dirty="0">
                <a:latin typeface="+mj-lt"/>
              </a:rPr>
              <a:t>Tentoonstellingen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C46D9F4-195E-432D-8CF7-4E63AF0917D5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288F794-3F00-4B3D-B989-2D4770D8A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7075DD5-F2E0-46CC-B141-F397D0E56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151" y="507637"/>
            <a:ext cx="8823698" cy="588080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538FCE4-6C7A-4AB1-9126-79984DE20BA2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4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D4373-1970-498B-9664-A4347E0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979" y="1364784"/>
            <a:ext cx="7680960" cy="492443"/>
          </a:xfrm>
        </p:spPr>
        <p:txBody>
          <a:bodyPr/>
          <a:lstStyle/>
          <a:p>
            <a:r>
              <a:rPr lang="nl-NL" sz="3200" u="none" dirty="0">
                <a:latin typeface="+mj-lt"/>
              </a:rPr>
              <a:t>ZELF AAN DE SLAG!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631579-5080-4326-B357-9A039484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687" y="1902336"/>
            <a:ext cx="8853543" cy="22159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heb je nodig om een tentoonstelling te maken?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Wie zouden er in een museum werken?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Onderzoek samen wie de ‘museum makers’ kunnen zijn.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Ennn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… Welke museum maker zou jij willen zijn?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DFF96A-24E5-4DED-BA4A-1DDDDDD5EAB9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pic>
        <p:nvPicPr>
          <p:cNvPr id="6146" name="Picture 2" descr="Afbeeldingsresultaten voor Cool Silhouettes">
            <a:extLst>
              <a:ext uri="{FF2B5EF4-FFF2-40B4-BE49-F238E27FC236}">
                <a16:creationId xmlns:a16="http://schemas.microsoft.com/office/drawing/2014/main" id="{A35B9225-AB69-4CA5-B493-1D8E55CC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7" y="3539506"/>
            <a:ext cx="20669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D8928D8-7B3E-4E7A-8081-2E98B28B1880}"/>
              </a:ext>
            </a:extLst>
          </p:cNvPr>
          <p:cNvSpPr txBox="1"/>
          <p:nvPr/>
        </p:nvSpPr>
        <p:spPr>
          <a:xfrm>
            <a:off x="2033550" y="4199929"/>
            <a:ext cx="3847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dirty="0">
                <a:latin typeface="Franklin Gothic Demi" pitchFamily="34" charset="0"/>
              </a:rPr>
              <a:t>?</a:t>
            </a:r>
          </a:p>
        </p:txBody>
      </p:sp>
      <p:pic>
        <p:nvPicPr>
          <p:cNvPr id="6150" name="Picture 6" descr="Afbeeldingsresultaten voor people silhouette">
            <a:extLst>
              <a:ext uri="{FF2B5EF4-FFF2-40B4-BE49-F238E27FC236}">
                <a16:creationId xmlns:a16="http://schemas.microsoft.com/office/drawing/2014/main" id="{3E183D77-E6AF-460C-B934-04DBBB5A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81" y="3539506"/>
            <a:ext cx="4014587" cy="32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8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FD977B-FB82-4524-8AF8-E935B6BE0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86" y="3002081"/>
            <a:ext cx="3534219" cy="35990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9BF1146-002C-47FA-9BE4-87356C862420}"/>
              </a:ext>
            </a:extLst>
          </p:cNvPr>
          <p:cNvSpPr txBox="1"/>
          <p:nvPr/>
        </p:nvSpPr>
        <p:spPr>
          <a:xfrm>
            <a:off x="11114314" y="92529"/>
            <a:ext cx="544286" cy="446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BC93EBA-1D25-4D10-B76A-BD072A4A8D58}"/>
              </a:ext>
            </a:extLst>
          </p:cNvPr>
          <p:cNvSpPr txBox="1"/>
          <p:nvPr/>
        </p:nvSpPr>
        <p:spPr>
          <a:xfrm>
            <a:off x="206828" y="163286"/>
            <a:ext cx="1251857" cy="10265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sz="2600" dirty="0" err="1">
              <a:latin typeface="Franklin Gothic Demi" pitchFamily="34" charset="0"/>
            </a:endParaRPr>
          </a:p>
        </p:txBody>
      </p:sp>
      <p:pic>
        <p:nvPicPr>
          <p:cNvPr id="8" name="Picture 2" descr="De bronafbeelding bekijken">
            <a:extLst>
              <a:ext uri="{FF2B5EF4-FFF2-40B4-BE49-F238E27FC236}">
                <a16:creationId xmlns:a16="http://schemas.microsoft.com/office/drawing/2014/main" id="{5E7C1373-E24B-475A-B250-9976AB3F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77" y="3428999"/>
            <a:ext cx="4758143" cy="3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E8E67E7-BE21-4A17-9C34-CD2F0553DAC4}"/>
              </a:ext>
            </a:extLst>
          </p:cNvPr>
          <p:cNvSpPr txBox="1">
            <a:spLocks/>
          </p:cNvSpPr>
          <p:nvPr/>
        </p:nvSpPr>
        <p:spPr>
          <a:xfrm>
            <a:off x="538586" y="943587"/>
            <a:ext cx="11120014" cy="446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2600" b="0" i="0" u="sng" strike="noStrike" kern="1200" baseline="0" dirty="0">
                <a:solidFill>
                  <a:schemeClr val="tx1"/>
                </a:solidFill>
                <a:latin typeface="ITC Franklin Gothic Std Book" pitchFamily="34" charset="0"/>
                <a:ea typeface="+mn-ea"/>
                <a:cs typeface="+mn-cs"/>
              </a:defRPr>
            </a:lvl1pPr>
          </a:lstStyle>
          <a:p>
            <a:r>
              <a:rPr lang="nl-NL" sz="3200" u="none" dirty="0">
                <a:latin typeface="+mj-lt"/>
              </a:rPr>
              <a:t>Ontdek snel de Museum Makers van het Centraal Museum!</a:t>
            </a:r>
          </a:p>
          <a:p>
            <a:r>
              <a:rPr lang="nl-NL" sz="3200" u="none" dirty="0">
                <a:latin typeface="+mj-lt"/>
              </a:rPr>
              <a:t>Tot snel!</a:t>
            </a:r>
          </a:p>
        </p:txBody>
      </p:sp>
    </p:spTree>
    <p:extLst>
      <p:ext uri="{BB962C8B-B14F-4D97-AF65-F5344CB8AC3E}">
        <p14:creationId xmlns:p14="http://schemas.microsoft.com/office/powerpoint/2010/main" val="68449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N_18jqwUabLdpklwYDfQ"/>
</p:tagLst>
</file>

<file path=ppt/theme/theme1.xml><?xml version="1.0" encoding="utf-8"?>
<a:theme xmlns:a="http://schemas.openxmlformats.org/drawingml/2006/main" name="Kantoorth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raal Museum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600" dirty="0" err="1">
            <a:latin typeface="Franklin Gothic Dem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E958820F7E44A959EDC3336F10711" ma:contentTypeVersion="8" ma:contentTypeDescription="Een nieuw document maken." ma:contentTypeScope="" ma:versionID="1abe6eefeaf7c5b57260d5f77e982675">
  <xsd:schema xmlns:xsd="http://www.w3.org/2001/XMLSchema" xmlns:xs="http://www.w3.org/2001/XMLSchema" xmlns:p="http://schemas.microsoft.com/office/2006/metadata/properties" xmlns:ns2="a8f7f954-bffd-476b-ab08-fb5d4cfd995f" xmlns:ns3="eaf64d31-de2f-46f7-a58b-0f9417a2ba3d" targetNamespace="http://schemas.microsoft.com/office/2006/metadata/properties" ma:root="true" ma:fieldsID="7c030cf5a1fb87a60a04d14b2c50a9d4" ns2:_="" ns3:_="">
    <xsd:import namespace="a8f7f954-bffd-476b-ab08-fb5d4cfd995f"/>
    <xsd:import namespace="eaf64d31-de2f-46f7-a58b-0f9417a2ba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7f954-bffd-476b-ab08-fb5d4cfd99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4d31-de2f-46f7-a58b-0f9417a2b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69C86-7D50-44CD-8605-DDFC22C9F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f7f954-bffd-476b-ab08-fb5d4cfd995f"/>
    <ds:schemaRef ds:uri="eaf64d31-de2f-46f7-a58b-0f9417a2b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9D9214-3C70-4DAE-9E39-76F162C877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C6F60-8BCB-43D8-BBFF-D3D0CCE9641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8f7f954-bffd-476b-ab08-fb5d4cfd995f"/>
    <ds:schemaRef ds:uri="http://purl.org/dc/terms/"/>
    <ds:schemaRef ds:uri="http://schemas.microsoft.com/office/2006/metadata/properties"/>
    <ds:schemaRef ds:uri="http://schemas.microsoft.com/office/2006/documentManagement/types"/>
    <ds:schemaRef ds:uri="eaf64d31-de2f-46f7-a58b-0f9417a2ba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443</Words>
  <Application>Microsoft Office PowerPoint</Application>
  <PresentationFormat>Breedbeeld</PresentationFormat>
  <Paragraphs>49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Demi</vt:lpstr>
      <vt:lpstr>Franklin Gothic Std ExtraCond</vt:lpstr>
      <vt:lpstr>ITC Franklin Gothic Std Book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ZELF AAN DE SLAG!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Maike Peters</dc:creator>
  <cp:lastModifiedBy>Maike Peters</cp:lastModifiedBy>
  <cp:revision>8</cp:revision>
  <dcterms:created xsi:type="dcterms:W3CDTF">2021-03-05T13:38:42Z</dcterms:created>
  <dcterms:modified xsi:type="dcterms:W3CDTF">2021-11-22T11:24:39Z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0x010100E41E958820F7E44A959EDC3336F10711</vt:lpwstr>
  </property>
</Properties>
</file>